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45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36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815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343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92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9510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8158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63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35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59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76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19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8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396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7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300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D84DBBC7-6051-4D29-833F-889DD6826864}" type="datetimeFigureOut">
              <a:rPr lang="en-US" smtClean="0"/>
              <a:t>11-Dec-24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5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616BB2-8F4E-FE93-EDF8-10E776D693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301" y="1416301"/>
            <a:ext cx="4025397" cy="40253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81069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AF006-800F-A112-1134-DBAAB8EF47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46BE70-7061-1C1A-9FFB-3B8974F311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3A548F-5C6E-6AE3-67E3-A37D96EC7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51" y="248879"/>
            <a:ext cx="11307097" cy="636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4786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08165-81B8-AD94-5DB2-B937E980F4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/>
              <a:t>FAULT CLASSIFICATION USING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4FAEE-2BEF-152E-3ADB-6CE19D637C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Using LSTM &amp; FOURIER TRANSFORMATION</a:t>
            </a:r>
          </a:p>
          <a:p>
            <a:r>
              <a:rPr lang="en-US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ANISH KUMAR, HANJI RANJAN &amp; Aditya RANJAN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EC1F9-3574-BBFC-FA24-BA2C915DD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286" y="0"/>
            <a:ext cx="1134714" cy="11347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859815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</TotalTime>
  <Words>19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 Boardroom</vt:lpstr>
      <vt:lpstr>PowerPoint Presentation</vt:lpstr>
      <vt:lpstr>PowerPoint Presentation</vt:lpstr>
      <vt:lpstr>FAULT CLASSIFICATION USING DEEP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ANISH KUMAR</dc:creator>
  <cp:lastModifiedBy>ANISH KUMAR</cp:lastModifiedBy>
  <cp:revision>7</cp:revision>
  <dcterms:created xsi:type="dcterms:W3CDTF">2024-11-16T11:02:56Z</dcterms:created>
  <dcterms:modified xsi:type="dcterms:W3CDTF">2024-12-11T04:06:28Z</dcterms:modified>
</cp:coreProperties>
</file>

<file path=docProps/thumbnail.jpeg>
</file>